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553" r:id="rId4"/>
    <p:sldId id="1565" r:id="rId5"/>
    <p:sldId id="1579" r:id="rId6"/>
    <p:sldId id="1580" r:id="rId7"/>
    <p:sldId id="1581" r:id="rId8"/>
    <p:sldId id="1501" r:id="rId9"/>
    <p:sldId id="1582" r:id="rId10"/>
    <p:sldId id="1583" r:id="rId11"/>
    <p:sldId id="1584" r:id="rId12"/>
    <p:sldId id="1585" r:id="rId13"/>
    <p:sldId id="1586" r:id="rId14"/>
    <p:sldId id="1587" r:id="rId15"/>
    <p:sldId id="1588" r:id="rId16"/>
    <p:sldId id="1589" r:id="rId17"/>
    <p:sldId id="1590" r:id="rId18"/>
    <p:sldId id="1591" r:id="rId19"/>
    <p:sldId id="1592" r:id="rId20"/>
    <p:sldId id="1573" r:id="rId21"/>
    <p:sldId id="1593" r:id="rId22"/>
    <p:sldId id="1594" r:id="rId2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3B59F-DADB-4734-B99E-1A2D4EF013C1}" v="648" dt="2022-07-02T19:10:39.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6323B59F-DADB-4734-B99E-1A2D4EF013C1}"/>
    <pc:docChg chg="undo custSel addSld delSld modSld">
      <pc:chgData name="Ed Godfrey" userId="61aa7c48ee0e3db0" providerId="LiveId" clId="{6323B59F-DADB-4734-B99E-1A2D4EF013C1}" dt="2022-07-02T19:10:50.971" v="1805" actId="47"/>
      <pc:docMkLst>
        <pc:docMk/>
      </pc:docMkLst>
      <pc:sldChg chg="modSp mod">
        <pc:chgData name="Ed Godfrey" userId="61aa7c48ee0e3db0" providerId="LiveId" clId="{6323B59F-DADB-4734-B99E-1A2D4EF013C1}" dt="2022-07-02T17:49:22.078" v="91" actId="20577"/>
        <pc:sldMkLst>
          <pc:docMk/>
          <pc:sldMk cId="1259847495" sldId="963"/>
        </pc:sldMkLst>
        <pc:spChg chg="mod">
          <ac:chgData name="Ed Godfrey" userId="61aa7c48ee0e3db0" providerId="LiveId" clId="{6323B59F-DADB-4734-B99E-1A2D4EF013C1}" dt="2022-07-02T17:49:15.662" v="82" actId="255"/>
          <ac:spMkLst>
            <pc:docMk/>
            <pc:sldMk cId="1259847495" sldId="963"/>
            <ac:spMk id="2" creationId="{F08A2007-B9E6-48A8-9E5E-C98EDFD53C8F}"/>
          </ac:spMkLst>
        </pc:spChg>
        <pc:spChg chg="mod">
          <ac:chgData name="Ed Godfrey" userId="61aa7c48ee0e3db0" providerId="LiveId" clId="{6323B59F-DADB-4734-B99E-1A2D4EF013C1}" dt="2022-07-02T17:49:22.078" v="91" actId="20577"/>
          <ac:spMkLst>
            <pc:docMk/>
            <pc:sldMk cId="1259847495" sldId="963"/>
            <ac:spMk id="3" creationId="{F6C638D0-C884-48CF-BE26-27EEF100FAF2}"/>
          </ac:spMkLst>
        </pc:spChg>
      </pc:sldChg>
      <pc:sldChg chg="modSp mod">
        <pc:chgData name="Ed Godfrey" userId="61aa7c48ee0e3db0" providerId="LiveId" clId="{6323B59F-DADB-4734-B99E-1A2D4EF013C1}" dt="2022-07-02T17:48:54.597" v="80" actId="20577"/>
        <pc:sldMkLst>
          <pc:docMk/>
          <pc:sldMk cId="3275922726" sldId="1127"/>
        </pc:sldMkLst>
        <pc:spChg chg="mod">
          <ac:chgData name="Ed Godfrey" userId="61aa7c48ee0e3db0" providerId="LiveId" clId="{6323B59F-DADB-4734-B99E-1A2D4EF013C1}" dt="2022-07-02T17:48:54.597" v="80" actId="20577"/>
          <ac:spMkLst>
            <pc:docMk/>
            <pc:sldMk cId="3275922726" sldId="1127"/>
            <ac:spMk id="2" creationId="{F1588051-E0B5-4638-9205-E46E5525908B}"/>
          </ac:spMkLst>
        </pc:spChg>
        <pc:spChg chg="mod">
          <ac:chgData name="Ed Godfrey" userId="61aa7c48ee0e3db0" providerId="LiveId" clId="{6323B59F-DADB-4734-B99E-1A2D4EF013C1}" dt="2022-07-02T17:48:36.297" v="9" actId="6549"/>
          <ac:spMkLst>
            <pc:docMk/>
            <pc:sldMk cId="3275922726" sldId="1127"/>
            <ac:spMk id="5" creationId="{0CAA8F06-2798-4F2A-8DC9-8E009C9AC104}"/>
          </ac:spMkLst>
        </pc:spChg>
      </pc:sldChg>
      <pc:sldChg chg="modSp mod modAnim">
        <pc:chgData name="Ed Godfrey" userId="61aa7c48ee0e3db0" providerId="LiveId" clId="{6323B59F-DADB-4734-B99E-1A2D4EF013C1}" dt="2022-07-02T18:26:06.101" v="859"/>
        <pc:sldMkLst>
          <pc:docMk/>
          <pc:sldMk cId="3766801357" sldId="1501"/>
        </pc:sldMkLst>
        <pc:spChg chg="mod">
          <ac:chgData name="Ed Godfrey" userId="61aa7c48ee0e3db0" providerId="LiveId" clId="{6323B59F-DADB-4734-B99E-1A2D4EF013C1}" dt="2022-07-02T18:16:43.250" v="403" actId="20577"/>
          <ac:spMkLst>
            <pc:docMk/>
            <pc:sldMk cId="3766801357" sldId="1501"/>
            <ac:spMk id="3" creationId="{F6C638D0-C884-48CF-BE26-27EEF100FAF2}"/>
          </ac:spMkLst>
        </pc:spChg>
        <pc:spChg chg="mod">
          <ac:chgData name="Ed Godfrey" userId="61aa7c48ee0e3db0" providerId="LiveId" clId="{6323B59F-DADB-4734-B99E-1A2D4EF013C1}" dt="2022-07-02T18:17:03.382" v="406" actId="255"/>
          <ac:spMkLst>
            <pc:docMk/>
            <pc:sldMk cId="3766801357" sldId="1501"/>
            <ac:spMk id="4" creationId="{3E6A5582-1A77-7185-9CEE-07AA9DC33365}"/>
          </ac:spMkLst>
        </pc:spChg>
        <pc:spChg chg="mod">
          <ac:chgData name="Ed Godfrey" userId="61aa7c48ee0e3db0" providerId="LiveId" clId="{6323B59F-DADB-4734-B99E-1A2D4EF013C1}" dt="2022-07-02T18:25:56.260" v="857" actId="20577"/>
          <ac:spMkLst>
            <pc:docMk/>
            <pc:sldMk cId="3766801357" sldId="1501"/>
            <ac:spMk id="5" creationId="{132C8943-45B6-6121-9427-EF073F54D7D5}"/>
          </ac:spMkLst>
        </pc:spChg>
      </pc:sldChg>
      <pc:sldChg chg="modSp mod modAnim">
        <pc:chgData name="Ed Godfrey" userId="61aa7c48ee0e3db0" providerId="LiveId" clId="{6323B59F-DADB-4734-B99E-1A2D4EF013C1}" dt="2022-07-02T17:53:01.983" v="181" actId="11"/>
        <pc:sldMkLst>
          <pc:docMk/>
          <pc:sldMk cId="621266370" sldId="1553"/>
        </pc:sldMkLst>
        <pc:spChg chg="mod">
          <ac:chgData name="Ed Godfrey" userId="61aa7c48ee0e3db0" providerId="LiveId" clId="{6323B59F-DADB-4734-B99E-1A2D4EF013C1}" dt="2022-07-02T17:53:01.983" v="181" actId="11"/>
          <ac:spMkLst>
            <pc:docMk/>
            <pc:sldMk cId="621266370" sldId="1553"/>
            <ac:spMk id="2" creationId="{F08A2007-B9E6-48A8-9E5E-C98EDFD53C8F}"/>
          </ac:spMkLst>
        </pc:spChg>
        <pc:spChg chg="mod">
          <ac:chgData name="Ed Godfrey" userId="61aa7c48ee0e3db0" providerId="LiveId" clId="{6323B59F-DADB-4734-B99E-1A2D4EF013C1}" dt="2022-07-02T17:50:05.810" v="160" actId="20577"/>
          <ac:spMkLst>
            <pc:docMk/>
            <pc:sldMk cId="621266370" sldId="1553"/>
            <ac:spMk id="3" creationId="{F6C638D0-C884-48CF-BE26-27EEF100FAF2}"/>
          </ac:spMkLst>
        </pc:spChg>
      </pc:sldChg>
      <pc:sldChg chg="del">
        <pc:chgData name="Ed Godfrey" userId="61aa7c48ee0e3db0" providerId="LiveId" clId="{6323B59F-DADB-4734-B99E-1A2D4EF013C1}" dt="2022-07-02T19:10:43.148" v="1797" actId="47"/>
        <pc:sldMkLst>
          <pc:docMk/>
          <pc:sldMk cId="1096101172" sldId="1556"/>
        </pc:sldMkLst>
      </pc:sldChg>
      <pc:sldChg chg="del">
        <pc:chgData name="Ed Godfrey" userId="61aa7c48ee0e3db0" providerId="LiveId" clId="{6323B59F-DADB-4734-B99E-1A2D4EF013C1}" dt="2022-07-02T17:49:24.631" v="92" actId="47"/>
        <pc:sldMkLst>
          <pc:docMk/>
          <pc:sldMk cId="2076485276" sldId="1564"/>
        </pc:sldMkLst>
      </pc:sldChg>
      <pc:sldChg chg="modSp mod">
        <pc:chgData name="Ed Godfrey" userId="61aa7c48ee0e3db0" providerId="LiveId" clId="{6323B59F-DADB-4734-B99E-1A2D4EF013C1}" dt="2022-07-02T18:13:42" v="358" actId="255"/>
        <pc:sldMkLst>
          <pc:docMk/>
          <pc:sldMk cId="3482393952" sldId="1565"/>
        </pc:sldMkLst>
        <pc:spChg chg="mod">
          <ac:chgData name="Ed Godfrey" userId="61aa7c48ee0e3db0" providerId="LiveId" clId="{6323B59F-DADB-4734-B99E-1A2D4EF013C1}" dt="2022-07-02T18:13:42" v="358" actId="255"/>
          <ac:spMkLst>
            <pc:docMk/>
            <pc:sldMk cId="3482393952" sldId="1565"/>
            <ac:spMk id="2" creationId="{F08A2007-B9E6-48A8-9E5E-C98EDFD53C8F}"/>
          </ac:spMkLst>
        </pc:spChg>
        <pc:spChg chg="mod">
          <ac:chgData name="Ed Godfrey" userId="61aa7c48ee0e3db0" providerId="LiveId" clId="{6323B59F-DADB-4734-B99E-1A2D4EF013C1}" dt="2022-07-02T18:10:59.718" v="245" actId="313"/>
          <ac:spMkLst>
            <pc:docMk/>
            <pc:sldMk cId="3482393952" sldId="1565"/>
            <ac:spMk id="3" creationId="{F6C638D0-C884-48CF-BE26-27EEF100FAF2}"/>
          </ac:spMkLst>
        </pc:spChg>
      </pc:sldChg>
      <pc:sldChg chg="del">
        <pc:chgData name="Ed Godfrey" userId="61aa7c48ee0e3db0" providerId="LiveId" clId="{6323B59F-DADB-4734-B99E-1A2D4EF013C1}" dt="2022-07-02T19:10:43.720" v="1798" actId="47"/>
        <pc:sldMkLst>
          <pc:docMk/>
          <pc:sldMk cId="1976818298" sldId="1566"/>
        </pc:sldMkLst>
      </pc:sldChg>
      <pc:sldChg chg="del">
        <pc:chgData name="Ed Godfrey" userId="61aa7c48ee0e3db0" providerId="LiveId" clId="{6323B59F-DADB-4734-B99E-1A2D4EF013C1}" dt="2022-07-02T19:10:45.150" v="1801" actId="47"/>
        <pc:sldMkLst>
          <pc:docMk/>
          <pc:sldMk cId="2692096950" sldId="1568"/>
        </pc:sldMkLst>
      </pc:sldChg>
      <pc:sldChg chg="del">
        <pc:chgData name="Ed Godfrey" userId="61aa7c48ee0e3db0" providerId="LiveId" clId="{6323B59F-DADB-4734-B99E-1A2D4EF013C1}" dt="2022-07-02T19:10:44.664" v="1800" actId="47"/>
        <pc:sldMkLst>
          <pc:docMk/>
          <pc:sldMk cId="1823607944" sldId="1570"/>
        </pc:sldMkLst>
      </pc:sldChg>
      <pc:sldChg chg="del">
        <pc:chgData name="Ed Godfrey" userId="61aa7c48ee0e3db0" providerId="LiveId" clId="{6323B59F-DADB-4734-B99E-1A2D4EF013C1}" dt="2022-07-02T19:10:49.740" v="1804" actId="47"/>
        <pc:sldMkLst>
          <pc:docMk/>
          <pc:sldMk cId="2951782004" sldId="1571"/>
        </pc:sldMkLst>
      </pc:sldChg>
      <pc:sldChg chg="delSp modSp mod delAnim">
        <pc:chgData name="Ed Godfrey" userId="61aa7c48ee0e3db0" providerId="LiveId" clId="{6323B59F-DADB-4734-B99E-1A2D4EF013C1}" dt="2022-07-02T19:09:42.349" v="1774" actId="21"/>
        <pc:sldMkLst>
          <pc:docMk/>
          <pc:sldMk cId="2259917484" sldId="1573"/>
        </pc:sldMkLst>
        <pc:spChg chg="mod">
          <ac:chgData name="Ed Godfrey" userId="61aa7c48ee0e3db0" providerId="LiveId" clId="{6323B59F-DADB-4734-B99E-1A2D4EF013C1}" dt="2022-07-02T19:09:33.115" v="1762" actId="255"/>
          <ac:spMkLst>
            <pc:docMk/>
            <pc:sldMk cId="2259917484" sldId="1573"/>
            <ac:spMk id="2" creationId="{F08A2007-B9E6-48A8-9E5E-C98EDFD53C8F}"/>
          </ac:spMkLst>
        </pc:spChg>
        <pc:spChg chg="mod">
          <ac:chgData name="Ed Godfrey" userId="61aa7c48ee0e3db0" providerId="LiveId" clId="{6323B59F-DADB-4734-B99E-1A2D4EF013C1}" dt="2022-07-02T19:09:37.652" v="1773" actId="20577"/>
          <ac:spMkLst>
            <pc:docMk/>
            <pc:sldMk cId="2259917484" sldId="1573"/>
            <ac:spMk id="3" creationId="{F6C638D0-C884-48CF-BE26-27EEF100FAF2}"/>
          </ac:spMkLst>
        </pc:spChg>
        <pc:spChg chg="del">
          <ac:chgData name="Ed Godfrey" userId="61aa7c48ee0e3db0" providerId="LiveId" clId="{6323B59F-DADB-4734-B99E-1A2D4EF013C1}" dt="2022-07-02T19:09:42.349" v="1774" actId="21"/>
          <ac:spMkLst>
            <pc:docMk/>
            <pc:sldMk cId="2259917484" sldId="1573"/>
            <ac:spMk id="4" creationId="{FC14D2DA-8203-8A61-AA19-5A900FB14123}"/>
          </ac:spMkLst>
        </pc:spChg>
      </pc:sldChg>
      <pc:sldChg chg="del">
        <pc:chgData name="Ed Godfrey" userId="61aa7c48ee0e3db0" providerId="LiveId" clId="{6323B59F-DADB-4734-B99E-1A2D4EF013C1}" dt="2022-07-02T19:10:42.229" v="1796" actId="47"/>
        <pc:sldMkLst>
          <pc:docMk/>
          <pc:sldMk cId="4185267420" sldId="1574"/>
        </pc:sldMkLst>
      </pc:sldChg>
      <pc:sldChg chg="del">
        <pc:chgData name="Ed Godfrey" userId="61aa7c48ee0e3db0" providerId="LiveId" clId="{6323B59F-DADB-4734-B99E-1A2D4EF013C1}" dt="2022-07-02T19:10:44.218" v="1799" actId="47"/>
        <pc:sldMkLst>
          <pc:docMk/>
          <pc:sldMk cId="2670578010" sldId="1575"/>
        </pc:sldMkLst>
      </pc:sldChg>
      <pc:sldChg chg="del">
        <pc:chgData name="Ed Godfrey" userId="61aa7c48ee0e3db0" providerId="LiveId" clId="{6323B59F-DADB-4734-B99E-1A2D4EF013C1}" dt="2022-07-02T19:10:45.602" v="1802" actId="47"/>
        <pc:sldMkLst>
          <pc:docMk/>
          <pc:sldMk cId="2031238096" sldId="1576"/>
        </pc:sldMkLst>
      </pc:sldChg>
      <pc:sldChg chg="del">
        <pc:chgData name="Ed Godfrey" userId="61aa7c48ee0e3db0" providerId="LiveId" clId="{6323B59F-DADB-4734-B99E-1A2D4EF013C1}" dt="2022-07-02T19:10:48.490" v="1803" actId="47"/>
        <pc:sldMkLst>
          <pc:docMk/>
          <pc:sldMk cId="1295944159" sldId="1577"/>
        </pc:sldMkLst>
      </pc:sldChg>
      <pc:sldChg chg="del">
        <pc:chgData name="Ed Godfrey" userId="61aa7c48ee0e3db0" providerId="LiveId" clId="{6323B59F-DADB-4734-B99E-1A2D4EF013C1}" dt="2022-07-02T19:10:50.971" v="1805" actId="47"/>
        <pc:sldMkLst>
          <pc:docMk/>
          <pc:sldMk cId="2729309064" sldId="1578"/>
        </pc:sldMkLst>
      </pc:sldChg>
      <pc:sldChg chg="modSp add mod">
        <pc:chgData name="Ed Godfrey" userId="61aa7c48ee0e3db0" providerId="LiveId" clId="{6323B59F-DADB-4734-B99E-1A2D4EF013C1}" dt="2022-07-02T18:13:37.261" v="357" actId="255"/>
        <pc:sldMkLst>
          <pc:docMk/>
          <pc:sldMk cId="433800456" sldId="1579"/>
        </pc:sldMkLst>
        <pc:spChg chg="mod">
          <ac:chgData name="Ed Godfrey" userId="61aa7c48ee0e3db0" providerId="LiveId" clId="{6323B59F-DADB-4734-B99E-1A2D4EF013C1}" dt="2022-07-02T18:13:37.261" v="357" actId="255"/>
          <ac:spMkLst>
            <pc:docMk/>
            <pc:sldMk cId="433800456" sldId="1579"/>
            <ac:spMk id="2" creationId="{F08A2007-B9E6-48A8-9E5E-C98EDFD53C8F}"/>
          </ac:spMkLst>
        </pc:spChg>
        <pc:spChg chg="mod">
          <ac:chgData name="Ed Godfrey" userId="61aa7c48ee0e3db0" providerId="LiveId" clId="{6323B59F-DADB-4734-B99E-1A2D4EF013C1}" dt="2022-07-02T18:11:45.280" v="289" actId="6549"/>
          <ac:spMkLst>
            <pc:docMk/>
            <pc:sldMk cId="433800456" sldId="1579"/>
            <ac:spMk id="3" creationId="{F6C638D0-C884-48CF-BE26-27EEF100FAF2}"/>
          </ac:spMkLst>
        </pc:spChg>
      </pc:sldChg>
      <pc:sldChg chg="modSp add mod">
        <pc:chgData name="Ed Godfrey" userId="61aa7c48ee0e3db0" providerId="LiveId" clId="{6323B59F-DADB-4734-B99E-1A2D4EF013C1}" dt="2022-07-02T18:13:33.313" v="356" actId="255"/>
        <pc:sldMkLst>
          <pc:docMk/>
          <pc:sldMk cId="3884643724" sldId="1580"/>
        </pc:sldMkLst>
        <pc:spChg chg="mod">
          <ac:chgData name="Ed Godfrey" userId="61aa7c48ee0e3db0" providerId="LiveId" clId="{6323B59F-DADB-4734-B99E-1A2D4EF013C1}" dt="2022-07-02T18:13:33.313" v="356" actId="255"/>
          <ac:spMkLst>
            <pc:docMk/>
            <pc:sldMk cId="3884643724" sldId="1580"/>
            <ac:spMk id="2" creationId="{F08A2007-B9E6-48A8-9E5E-C98EDFD53C8F}"/>
          </ac:spMkLst>
        </pc:spChg>
        <pc:spChg chg="mod">
          <ac:chgData name="Ed Godfrey" userId="61aa7c48ee0e3db0" providerId="LiveId" clId="{6323B59F-DADB-4734-B99E-1A2D4EF013C1}" dt="2022-07-02T18:12:56.881" v="339" actId="6549"/>
          <ac:spMkLst>
            <pc:docMk/>
            <pc:sldMk cId="3884643724" sldId="1580"/>
            <ac:spMk id="3" creationId="{F6C638D0-C884-48CF-BE26-27EEF100FAF2}"/>
          </ac:spMkLst>
        </pc:spChg>
      </pc:sldChg>
      <pc:sldChg chg="modSp add mod">
        <pc:chgData name="Ed Godfrey" userId="61aa7c48ee0e3db0" providerId="LiveId" clId="{6323B59F-DADB-4734-B99E-1A2D4EF013C1}" dt="2022-07-02T18:13:47.701" v="367" actId="6549"/>
        <pc:sldMkLst>
          <pc:docMk/>
          <pc:sldMk cId="343609068" sldId="1581"/>
        </pc:sldMkLst>
        <pc:spChg chg="mod">
          <ac:chgData name="Ed Godfrey" userId="61aa7c48ee0e3db0" providerId="LiveId" clId="{6323B59F-DADB-4734-B99E-1A2D4EF013C1}" dt="2022-07-02T18:13:27.294" v="355" actId="255"/>
          <ac:spMkLst>
            <pc:docMk/>
            <pc:sldMk cId="343609068" sldId="1581"/>
            <ac:spMk id="2" creationId="{F08A2007-B9E6-48A8-9E5E-C98EDFD53C8F}"/>
          </ac:spMkLst>
        </pc:spChg>
        <pc:spChg chg="mod">
          <ac:chgData name="Ed Godfrey" userId="61aa7c48ee0e3db0" providerId="LiveId" clId="{6323B59F-DADB-4734-B99E-1A2D4EF013C1}" dt="2022-07-02T18:13:47.701" v="367" actId="6549"/>
          <ac:spMkLst>
            <pc:docMk/>
            <pc:sldMk cId="343609068" sldId="1581"/>
            <ac:spMk id="3" creationId="{F6C638D0-C884-48CF-BE26-27EEF100FAF2}"/>
          </ac:spMkLst>
        </pc:spChg>
      </pc:sldChg>
      <pc:sldChg chg="modSp add mod modAnim">
        <pc:chgData name="Ed Godfrey" userId="61aa7c48ee0e3db0" providerId="LiveId" clId="{6323B59F-DADB-4734-B99E-1A2D4EF013C1}" dt="2022-07-02T18:33:55.475" v="1030"/>
        <pc:sldMkLst>
          <pc:docMk/>
          <pc:sldMk cId="1700442984" sldId="1582"/>
        </pc:sldMkLst>
        <pc:spChg chg="mod">
          <ac:chgData name="Ed Godfrey" userId="61aa7c48ee0e3db0" providerId="LiveId" clId="{6323B59F-DADB-4734-B99E-1A2D4EF013C1}" dt="2022-07-02T18:30:20.508" v="1019" actId="20577"/>
          <ac:spMkLst>
            <pc:docMk/>
            <pc:sldMk cId="1700442984" sldId="1582"/>
            <ac:spMk id="2" creationId="{F08A2007-B9E6-48A8-9E5E-C98EDFD53C8F}"/>
          </ac:spMkLst>
        </pc:spChg>
        <pc:spChg chg="mod">
          <ac:chgData name="Ed Godfrey" userId="61aa7c48ee0e3db0" providerId="LiveId" clId="{6323B59F-DADB-4734-B99E-1A2D4EF013C1}" dt="2022-07-02T18:29:09.404" v="865" actId="20577"/>
          <ac:spMkLst>
            <pc:docMk/>
            <pc:sldMk cId="1700442984" sldId="1582"/>
            <ac:spMk id="3" creationId="{F6C638D0-C884-48CF-BE26-27EEF100FAF2}"/>
          </ac:spMkLst>
        </pc:spChg>
      </pc:sldChg>
      <pc:sldChg chg="modSp add modAnim">
        <pc:chgData name="Ed Godfrey" userId="61aa7c48ee0e3db0" providerId="LiveId" clId="{6323B59F-DADB-4734-B99E-1A2D4EF013C1}" dt="2022-07-02T18:36:27.338" v="1081"/>
        <pc:sldMkLst>
          <pc:docMk/>
          <pc:sldMk cId="2655707884" sldId="1583"/>
        </pc:sldMkLst>
        <pc:spChg chg="mod">
          <ac:chgData name="Ed Godfrey" userId="61aa7c48ee0e3db0" providerId="LiveId" clId="{6323B59F-DADB-4734-B99E-1A2D4EF013C1}" dt="2022-07-02T18:36:12.775" v="1076" actId="20577"/>
          <ac:spMkLst>
            <pc:docMk/>
            <pc:sldMk cId="2655707884" sldId="1583"/>
            <ac:spMk id="5" creationId="{132C8943-45B6-6121-9427-EF073F54D7D5}"/>
          </ac:spMkLst>
        </pc:spChg>
      </pc:sldChg>
      <pc:sldChg chg="modSp add mod">
        <pc:chgData name="Ed Godfrey" userId="61aa7c48ee0e3db0" providerId="LiveId" clId="{6323B59F-DADB-4734-B99E-1A2D4EF013C1}" dt="2022-07-02T18:38:01.737" v="1101" actId="20577"/>
        <pc:sldMkLst>
          <pc:docMk/>
          <pc:sldMk cId="2319999200" sldId="1584"/>
        </pc:sldMkLst>
        <pc:spChg chg="mod">
          <ac:chgData name="Ed Godfrey" userId="61aa7c48ee0e3db0" providerId="LiveId" clId="{6323B59F-DADB-4734-B99E-1A2D4EF013C1}" dt="2022-07-02T18:37:55.522" v="1086" actId="255"/>
          <ac:spMkLst>
            <pc:docMk/>
            <pc:sldMk cId="2319999200" sldId="1584"/>
            <ac:spMk id="2" creationId="{F08A2007-B9E6-48A8-9E5E-C98EDFD53C8F}"/>
          </ac:spMkLst>
        </pc:spChg>
        <pc:spChg chg="mod">
          <ac:chgData name="Ed Godfrey" userId="61aa7c48ee0e3db0" providerId="LiveId" clId="{6323B59F-DADB-4734-B99E-1A2D4EF013C1}" dt="2022-07-02T18:38:01.737" v="1101" actId="20577"/>
          <ac:spMkLst>
            <pc:docMk/>
            <pc:sldMk cId="2319999200" sldId="1584"/>
            <ac:spMk id="3" creationId="{F6C638D0-C884-48CF-BE26-27EEF100FAF2}"/>
          </ac:spMkLst>
        </pc:spChg>
      </pc:sldChg>
      <pc:sldChg chg="addSp modSp add mod modAnim">
        <pc:chgData name="Ed Godfrey" userId="61aa7c48ee0e3db0" providerId="LiveId" clId="{6323B59F-DADB-4734-B99E-1A2D4EF013C1}" dt="2022-07-02T18:47:28.556" v="1235"/>
        <pc:sldMkLst>
          <pc:docMk/>
          <pc:sldMk cId="4055693726" sldId="1585"/>
        </pc:sldMkLst>
        <pc:spChg chg="mod">
          <ac:chgData name="Ed Godfrey" userId="61aa7c48ee0e3db0" providerId="LiveId" clId="{6323B59F-DADB-4734-B99E-1A2D4EF013C1}" dt="2022-07-02T18:44:30.078" v="1131" actId="255"/>
          <ac:spMkLst>
            <pc:docMk/>
            <pc:sldMk cId="4055693726" sldId="1585"/>
            <ac:spMk id="2" creationId="{F08A2007-B9E6-48A8-9E5E-C98EDFD53C8F}"/>
          </ac:spMkLst>
        </pc:spChg>
        <pc:spChg chg="mod">
          <ac:chgData name="Ed Godfrey" userId="61aa7c48ee0e3db0" providerId="LiveId" clId="{6323B59F-DADB-4734-B99E-1A2D4EF013C1}" dt="2022-07-02T18:44:12.224" v="1128" actId="20577"/>
          <ac:spMkLst>
            <pc:docMk/>
            <pc:sldMk cId="4055693726" sldId="1585"/>
            <ac:spMk id="3" creationId="{F6C638D0-C884-48CF-BE26-27EEF100FAF2}"/>
          </ac:spMkLst>
        </pc:spChg>
        <pc:spChg chg="add mod">
          <ac:chgData name="Ed Godfrey" userId="61aa7c48ee0e3db0" providerId="LiveId" clId="{6323B59F-DADB-4734-B99E-1A2D4EF013C1}" dt="2022-07-02T18:45:31.671" v="1211" actId="2711"/>
          <ac:spMkLst>
            <pc:docMk/>
            <pc:sldMk cId="4055693726" sldId="1585"/>
            <ac:spMk id="4" creationId="{42A1EAEA-178A-DB04-6B2F-B5461624866A}"/>
          </ac:spMkLst>
        </pc:spChg>
      </pc:sldChg>
      <pc:sldChg chg="modSp add mod">
        <pc:chgData name="Ed Godfrey" userId="61aa7c48ee0e3db0" providerId="LiveId" clId="{6323B59F-DADB-4734-B99E-1A2D4EF013C1}" dt="2022-07-02T18:48:06.820" v="1251" actId="115"/>
        <pc:sldMkLst>
          <pc:docMk/>
          <pc:sldMk cId="2866926113" sldId="1586"/>
        </pc:sldMkLst>
        <pc:spChg chg="mod">
          <ac:chgData name="Ed Godfrey" userId="61aa7c48ee0e3db0" providerId="LiveId" clId="{6323B59F-DADB-4734-B99E-1A2D4EF013C1}" dt="2022-07-02T18:48:06.820" v="1251" actId="115"/>
          <ac:spMkLst>
            <pc:docMk/>
            <pc:sldMk cId="2866926113" sldId="1586"/>
            <ac:spMk id="2" creationId="{F08A2007-B9E6-48A8-9E5E-C98EDFD53C8F}"/>
          </ac:spMkLst>
        </pc:spChg>
        <pc:spChg chg="mod">
          <ac:chgData name="Ed Godfrey" userId="61aa7c48ee0e3db0" providerId="LiveId" clId="{6323B59F-DADB-4734-B99E-1A2D4EF013C1}" dt="2022-07-02T18:47:55.696" v="1249" actId="20577"/>
          <ac:spMkLst>
            <pc:docMk/>
            <pc:sldMk cId="2866926113" sldId="1586"/>
            <ac:spMk id="3" creationId="{F6C638D0-C884-48CF-BE26-27EEF100FAF2}"/>
          </ac:spMkLst>
        </pc:spChg>
      </pc:sldChg>
      <pc:sldChg chg="modSp add mod">
        <pc:chgData name="Ed Godfrey" userId="61aa7c48ee0e3db0" providerId="LiveId" clId="{6323B59F-DADB-4734-B99E-1A2D4EF013C1}" dt="2022-07-02T18:49:57.868" v="1266" actId="20577"/>
        <pc:sldMkLst>
          <pc:docMk/>
          <pc:sldMk cId="1860379468" sldId="1587"/>
        </pc:sldMkLst>
        <pc:spChg chg="mod">
          <ac:chgData name="Ed Godfrey" userId="61aa7c48ee0e3db0" providerId="LiveId" clId="{6323B59F-DADB-4734-B99E-1A2D4EF013C1}" dt="2022-07-02T18:49:47.261" v="1254" actId="255"/>
          <ac:spMkLst>
            <pc:docMk/>
            <pc:sldMk cId="1860379468" sldId="1587"/>
            <ac:spMk id="2" creationId="{F08A2007-B9E6-48A8-9E5E-C98EDFD53C8F}"/>
          </ac:spMkLst>
        </pc:spChg>
        <pc:spChg chg="mod">
          <ac:chgData name="Ed Godfrey" userId="61aa7c48ee0e3db0" providerId="LiveId" clId="{6323B59F-DADB-4734-B99E-1A2D4EF013C1}" dt="2022-07-02T18:49:57.868" v="1266" actId="20577"/>
          <ac:spMkLst>
            <pc:docMk/>
            <pc:sldMk cId="1860379468" sldId="1587"/>
            <ac:spMk id="3" creationId="{F6C638D0-C884-48CF-BE26-27EEF100FAF2}"/>
          </ac:spMkLst>
        </pc:spChg>
      </pc:sldChg>
      <pc:sldChg chg="modSp add mod">
        <pc:chgData name="Ed Godfrey" userId="61aa7c48ee0e3db0" providerId="LiveId" clId="{6323B59F-DADB-4734-B99E-1A2D4EF013C1}" dt="2022-07-02T18:50:31.330" v="1283" actId="20577"/>
        <pc:sldMkLst>
          <pc:docMk/>
          <pc:sldMk cId="3115319685" sldId="1588"/>
        </pc:sldMkLst>
        <pc:spChg chg="mod">
          <ac:chgData name="Ed Godfrey" userId="61aa7c48ee0e3db0" providerId="LiveId" clId="{6323B59F-DADB-4734-B99E-1A2D4EF013C1}" dt="2022-07-02T18:50:24.476" v="1270" actId="2711"/>
          <ac:spMkLst>
            <pc:docMk/>
            <pc:sldMk cId="3115319685" sldId="1588"/>
            <ac:spMk id="2" creationId="{F08A2007-B9E6-48A8-9E5E-C98EDFD53C8F}"/>
          </ac:spMkLst>
        </pc:spChg>
        <pc:spChg chg="mod">
          <ac:chgData name="Ed Godfrey" userId="61aa7c48ee0e3db0" providerId="LiveId" clId="{6323B59F-DADB-4734-B99E-1A2D4EF013C1}" dt="2022-07-02T18:50:31.330" v="1283" actId="20577"/>
          <ac:spMkLst>
            <pc:docMk/>
            <pc:sldMk cId="3115319685" sldId="1588"/>
            <ac:spMk id="3" creationId="{F6C638D0-C884-48CF-BE26-27EEF100FAF2}"/>
          </ac:spMkLst>
        </pc:spChg>
      </pc:sldChg>
      <pc:sldChg chg="modSp add mod">
        <pc:chgData name="Ed Godfrey" userId="61aa7c48ee0e3db0" providerId="LiveId" clId="{6323B59F-DADB-4734-B99E-1A2D4EF013C1}" dt="2022-07-02T18:51:33.327" v="1299" actId="115"/>
        <pc:sldMkLst>
          <pc:docMk/>
          <pc:sldMk cId="1851556097" sldId="1589"/>
        </pc:sldMkLst>
        <pc:spChg chg="mod">
          <ac:chgData name="Ed Godfrey" userId="61aa7c48ee0e3db0" providerId="LiveId" clId="{6323B59F-DADB-4734-B99E-1A2D4EF013C1}" dt="2022-07-02T18:51:33.327" v="1299" actId="115"/>
          <ac:spMkLst>
            <pc:docMk/>
            <pc:sldMk cId="1851556097" sldId="1589"/>
            <ac:spMk id="2" creationId="{F08A2007-B9E6-48A8-9E5E-C98EDFD53C8F}"/>
          </ac:spMkLst>
        </pc:spChg>
        <pc:spChg chg="mod">
          <ac:chgData name="Ed Godfrey" userId="61aa7c48ee0e3db0" providerId="LiveId" clId="{6323B59F-DADB-4734-B99E-1A2D4EF013C1}" dt="2022-07-02T18:51:27.163" v="1297" actId="20577"/>
          <ac:spMkLst>
            <pc:docMk/>
            <pc:sldMk cId="1851556097" sldId="1589"/>
            <ac:spMk id="3" creationId="{F6C638D0-C884-48CF-BE26-27EEF100FAF2}"/>
          </ac:spMkLst>
        </pc:spChg>
      </pc:sldChg>
      <pc:sldChg chg="modSp add modAnim">
        <pc:chgData name="Ed Godfrey" userId="61aa7c48ee0e3db0" providerId="LiveId" clId="{6323B59F-DADB-4734-B99E-1A2D4EF013C1}" dt="2022-07-02T19:05:32.964" v="1757"/>
        <pc:sldMkLst>
          <pc:docMk/>
          <pc:sldMk cId="3784651424" sldId="1590"/>
        </pc:sldMkLst>
        <pc:spChg chg="mod">
          <ac:chgData name="Ed Godfrey" userId="61aa7c48ee0e3db0" providerId="LiveId" clId="{6323B59F-DADB-4734-B99E-1A2D4EF013C1}" dt="2022-07-02T18:52:22.852" v="1330" actId="20577"/>
          <ac:spMkLst>
            <pc:docMk/>
            <pc:sldMk cId="3784651424" sldId="1590"/>
            <ac:spMk id="5" creationId="{132C8943-45B6-6121-9427-EF073F54D7D5}"/>
          </ac:spMkLst>
        </pc:spChg>
      </pc:sldChg>
      <pc:sldChg chg="modSp add mod modAnim">
        <pc:chgData name="Ed Godfrey" userId="61aa7c48ee0e3db0" providerId="LiveId" clId="{6323B59F-DADB-4734-B99E-1A2D4EF013C1}" dt="2022-07-02T18:57:10.778" v="1704"/>
        <pc:sldMkLst>
          <pc:docMk/>
          <pc:sldMk cId="2507120298" sldId="1591"/>
        </pc:sldMkLst>
        <pc:spChg chg="mod">
          <ac:chgData name="Ed Godfrey" userId="61aa7c48ee0e3db0" providerId="LiveId" clId="{6323B59F-DADB-4734-B99E-1A2D4EF013C1}" dt="2022-07-02T18:56:47.249" v="1694" actId="20577"/>
          <ac:spMkLst>
            <pc:docMk/>
            <pc:sldMk cId="2507120298" sldId="1591"/>
            <ac:spMk id="2" creationId="{F08A2007-B9E6-48A8-9E5E-C98EDFD53C8F}"/>
          </ac:spMkLst>
        </pc:spChg>
        <pc:spChg chg="mod">
          <ac:chgData name="Ed Godfrey" userId="61aa7c48ee0e3db0" providerId="LiveId" clId="{6323B59F-DADB-4734-B99E-1A2D4EF013C1}" dt="2022-07-02T18:52:58.990" v="1364" actId="20577"/>
          <ac:spMkLst>
            <pc:docMk/>
            <pc:sldMk cId="2507120298" sldId="1591"/>
            <ac:spMk id="3" creationId="{F6C638D0-C884-48CF-BE26-27EEF100FAF2}"/>
          </ac:spMkLst>
        </pc:spChg>
      </pc:sldChg>
      <pc:sldChg chg="modSp add modAnim">
        <pc:chgData name="Ed Godfrey" userId="61aa7c48ee0e3db0" providerId="LiveId" clId="{6323B59F-DADB-4734-B99E-1A2D4EF013C1}" dt="2022-07-02T19:05:44.587" v="1760"/>
        <pc:sldMkLst>
          <pc:docMk/>
          <pc:sldMk cId="1516694696" sldId="1592"/>
        </pc:sldMkLst>
        <pc:spChg chg="mod">
          <ac:chgData name="Ed Godfrey" userId="61aa7c48ee0e3db0" providerId="LiveId" clId="{6323B59F-DADB-4734-B99E-1A2D4EF013C1}" dt="2022-07-02T19:04:51.102" v="1754" actId="20577"/>
          <ac:spMkLst>
            <pc:docMk/>
            <pc:sldMk cId="1516694696" sldId="1592"/>
            <ac:spMk id="5" creationId="{132C8943-45B6-6121-9427-EF073F54D7D5}"/>
          </ac:spMkLst>
        </pc:spChg>
      </pc:sldChg>
      <pc:sldChg chg="modSp add mod">
        <pc:chgData name="Ed Godfrey" userId="61aa7c48ee0e3db0" providerId="LiveId" clId="{6323B59F-DADB-4734-B99E-1A2D4EF013C1}" dt="2022-07-02T19:10:05.226" v="1794" actId="20577"/>
        <pc:sldMkLst>
          <pc:docMk/>
          <pc:sldMk cId="2018635650" sldId="1593"/>
        </pc:sldMkLst>
        <pc:spChg chg="mod">
          <ac:chgData name="Ed Godfrey" userId="61aa7c48ee0e3db0" providerId="LiveId" clId="{6323B59F-DADB-4734-B99E-1A2D4EF013C1}" dt="2022-07-02T19:09:57.629" v="1777" actId="255"/>
          <ac:spMkLst>
            <pc:docMk/>
            <pc:sldMk cId="2018635650" sldId="1593"/>
            <ac:spMk id="2" creationId="{F08A2007-B9E6-48A8-9E5E-C98EDFD53C8F}"/>
          </ac:spMkLst>
        </pc:spChg>
        <pc:spChg chg="mod">
          <ac:chgData name="Ed Godfrey" userId="61aa7c48ee0e3db0" providerId="LiveId" clId="{6323B59F-DADB-4734-B99E-1A2D4EF013C1}" dt="2022-07-02T19:10:05.226" v="1794" actId="20577"/>
          <ac:spMkLst>
            <pc:docMk/>
            <pc:sldMk cId="2018635650" sldId="1593"/>
            <ac:spMk id="3" creationId="{F6C638D0-C884-48CF-BE26-27EEF100FAF2}"/>
          </ac:spMkLst>
        </pc:spChg>
      </pc:sldChg>
      <pc:sldChg chg="add">
        <pc:chgData name="Ed Godfrey" userId="61aa7c48ee0e3db0" providerId="LiveId" clId="{6323B59F-DADB-4734-B99E-1A2D4EF013C1}" dt="2022-07-02T19:10:39.719" v="1795"/>
        <pc:sldMkLst>
          <pc:docMk/>
          <pc:sldMk cId="2147022317" sldId="15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7/2/2022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7/2/2022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7/2/2022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7/2/2022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7/2/2022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7/2/2022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7/2/2022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7/2/2022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7/2/2022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7/2/2022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July 03,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569660"/>
          </a:xfrm>
          <a:prstGeom prst="rect">
            <a:avLst/>
          </a:prstGeom>
          <a:noFill/>
        </p:spPr>
        <p:txBody>
          <a:bodyPr wrap="square" rtlCol="0">
            <a:spAutoFit/>
          </a:bodyPr>
          <a:lstStyle/>
          <a:p>
            <a:pPr algn="ctr"/>
            <a:r>
              <a:rPr lang="en-US" sz="4000" dirty="0"/>
              <a:t>The Final Words of Paul to the Thessalonians</a:t>
            </a:r>
          </a:p>
          <a:p>
            <a:pPr algn="ctr"/>
            <a:r>
              <a:rPr lang="en-US" sz="2800" i="1" dirty="0"/>
              <a:t>2 Thessalonians 3:16-18</a:t>
            </a:r>
          </a:p>
          <a:p>
            <a:pPr algn="ctr"/>
            <a:r>
              <a:rPr lang="en-US" sz="2800" i="1" dirty="0"/>
              <a:t>(Part 1)</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assurance (peace) </a:t>
            </a:r>
            <a:r>
              <a:rPr lang="en-US" sz="3200" b="1" cap="none" baseline="30000" dirty="0">
                <a:solidFill>
                  <a:schemeClr val="accent5">
                    <a:lumMod val="60000"/>
                    <a:lumOff val="40000"/>
                  </a:schemeClr>
                </a:solidFill>
                <a:latin typeface="+mn-lt"/>
              </a:rPr>
              <a:t>(3:16a)</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Now may the Lord of peace Himself continually grant you peace in every circumstance.</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69358"/>
            <a:ext cx="11590636" cy="1077218"/>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cs typeface="Calibri" panose="020F0502020204030204" pitchFamily="34" charset="0"/>
              </a:rPr>
              <a:t>“Peace” is descriptive of God</a:t>
            </a:r>
          </a:p>
          <a:p>
            <a:pPr marL="514350" indent="-514350">
              <a:buAutoNum type="alphaUcPeriod"/>
            </a:pPr>
            <a:r>
              <a:rPr lang="en-US" sz="3200" dirty="0">
                <a:latin typeface="Calibri" panose="020F0502020204030204" pitchFamily="34" charset="0"/>
                <a:cs typeface="Calibri" panose="020F0502020204030204" pitchFamily="34" charset="0"/>
              </a:rPr>
              <a:t>“Peace “ is dispensed by God</a:t>
            </a:r>
          </a:p>
        </p:txBody>
      </p:sp>
    </p:spTree>
    <p:extLst>
      <p:ext uri="{BB962C8B-B14F-4D97-AF65-F5344CB8AC3E}">
        <p14:creationId xmlns:p14="http://schemas.microsoft.com/office/powerpoint/2010/main" val="26557078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Numbers 6:23-26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23 Speak to Aaron and to his sons, saying, “Thus you shall bless the sons of Israel. You shall say to them: 24 The Lord bless you, and keep you; 25 The Lord make His face shine on you, And be gracious to you; 26 The Lord lift up His countenance on you, </a:t>
            </a:r>
            <a:r>
              <a:rPr lang="en-US" sz="4000" b="1" i="1" dirty="0">
                <a:effectLst/>
                <a:latin typeface="Calibri" panose="020F0502020204030204" pitchFamily="34" charset="0"/>
                <a:ea typeface="Calibri" panose="020F0502020204030204" pitchFamily="34" charset="0"/>
                <a:cs typeface="Calibri" panose="020F0502020204030204" pitchFamily="34" charset="0"/>
              </a:rPr>
              <a:t>And give you peace</a:t>
            </a:r>
            <a:r>
              <a:rPr lang="en-US" sz="4000" i="1" dirty="0">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99992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Psalms 29:11; 85:8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The LORD will give strength to His people; The LORD will bless His people with </a:t>
            </a:r>
            <a:r>
              <a:rPr lang="en-US" sz="3600" b="1" i="1" dirty="0">
                <a:effectLst/>
                <a:latin typeface="Calibri" panose="020F0502020204030204" pitchFamily="34" charset="0"/>
                <a:ea typeface="Times New Roman" panose="02020603050405020304" pitchFamily="18" charset="0"/>
              </a:rPr>
              <a:t>peace</a:t>
            </a:r>
            <a:r>
              <a:rPr lang="en-US" sz="3600" i="1" dirty="0">
                <a:effectLst/>
                <a:latin typeface="Calibri" panose="020F0502020204030204" pitchFamily="34" charset="0"/>
                <a:ea typeface="Times New Roman" panose="02020603050405020304" pitchFamily="18" charset="0"/>
              </a:rPr>
              <a:t>.</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A1EAEA-178A-DB04-6B2F-B5461624866A}"/>
              </a:ext>
            </a:extLst>
          </p:cNvPr>
          <p:cNvSpPr txBox="1"/>
          <p:nvPr/>
        </p:nvSpPr>
        <p:spPr>
          <a:xfrm>
            <a:off x="272107" y="2766909"/>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I will hear what God the LORD will say; For He will speak </a:t>
            </a:r>
            <a:r>
              <a:rPr lang="en-US" sz="3600" b="1" i="1" dirty="0">
                <a:effectLst/>
                <a:latin typeface="Calibri" panose="020F0502020204030204" pitchFamily="34" charset="0"/>
                <a:ea typeface="Times New Roman" panose="02020603050405020304" pitchFamily="18" charset="0"/>
                <a:cs typeface="Calibri" panose="020F0502020204030204" pitchFamily="34" charset="0"/>
              </a:rPr>
              <a:t>peace</a:t>
            </a:r>
            <a:r>
              <a:rPr lang="en-US" sz="3600" i="1" dirty="0">
                <a:effectLst/>
                <a:latin typeface="Calibri" panose="020F0502020204030204" pitchFamily="34" charset="0"/>
                <a:ea typeface="Times New Roman" panose="02020603050405020304" pitchFamily="18" charset="0"/>
                <a:cs typeface="Calibri" panose="020F0502020204030204" pitchFamily="34" charset="0"/>
              </a:rPr>
              <a:t> to His people, to His godly ones; But let them not turn back to folly.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693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Romans 15:13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Now may the God of hope fill you with all joy and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peace</a:t>
            </a:r>
            <a:r>
              <a:rPr lang="en-US" sz="4000" i="1" dirty="0">
                <a:effectLst/>
                <a:latin typeface="Calibri" panose="020F0502020204030204" pitchFamily="34" charset="0"/>
                <a:ea typeface="Calibri" panose="020F0502020204030204" pitchFamily="34" charset="0"/>
                <a:cs typeface="Calibri" panose="020F0502020204030204" pitchFamily="34" charset="0"/>
              </a:rPr>
              <a:t> in believing, so that you will abound in hope by the power of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9261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Isaiah 48:22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707886"/>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“There is no peace for the wicked,” says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037946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Thomas Watson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Peace flows from sanctification, but they being unregenerate, have nothing to do with peace…They may have a truce, but no peace. God may forbear the wicked a while, and stop the roaring of his cannon; but though there be a truce, yet there is no peace. The wicked may have something which looks like peace, but it is not. They may be fearless and stupid; but there is a great difference between a </a:t>
            </a:r>
            <a:r>
              <a:rPr lang="en-US" sz="3200" i="1" dirty="0" err="1">
                <a:effectLst/>
                <a:latin typeface="Calibri" panose="020F0502020204030204" pitchFamily="34" charset="0"/>
                <a:ea typeface="Calibri" panose="020F0502020204030204" pitchFamily="34" charset="0"/>
                <a:cs typeface="Calibri" panose="020F0502020204030204" pitchFamily="34" charset="0"/>
              </a:rPr>
              <a:t>stupified</a:t>
            </a:r>
            <a:r>
              <a:rPr lang="en-US" sz="3200" i="1" dirty="0">
                <a:effectLst/>
                <a:latin typeface="Calibri" panose="020F0502020204030204" pitchFamily="34" charset="0"/>
                <a:ea typeface="Calibri" panose="020F0502020204030204" pitchFamily="34" charset="0"/>
                <a:cs typeface="Calibri" panose="020F0502020204030204" pitchFamily="34" charset="0"/>
              </a:rPr>
              <a:t> conscience, and a pacified conscience. This is the devil's peace; he rocks men in the cradle of security; he cries, peace, peace, when men are on the precipice of hell. The seeming peace a sinner has, is not from the knowledge of his happiness, but the ignorance of his danger.</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53196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Psalm 85:10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Lovingkindness and truth have met together; Righteousness and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peace</a:t>
            </a:r>
            <a:r>
              <a:rPr lang="en-US" sz="4000" i="1" dirty="0">
                <a:effectLst/>
                <a:latin typeface="Calibri" panose="020F0502020204030204" pitchFamily="34" charset="0"/>
                <a:ea typeface="Calibri" panose="020F0502020204030204" pitchFamily="34" charset="0"/>
                <a:cs typeface="Calibri" panose="020F0502020204030204" pitchFamily="34" charset="0"/>
              </a:rPr>
              <a:t> have kissed each 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15560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assurance (peace) </a:t>
            </a:r>
            <a:r>
              <a:rPr lang="en-US" sz="3200" b="1" cap="none" baseline="30000" dirty="0">
                <a:solidFill>
                  <a:schemeClr val="accent5">
                    <a:lumMod val="60000"/>
                    <a:lumOff val="40000"/>
                  </a:schemeClr>
                </a:solidFill>
                <a:latin typeface="+mn-lt"/>
              </a:rPr>
              <a:t>(3:16a)</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Now may the Lord of peace Himself continually grant you peace in every circumstance.</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69358"/>
            <a:ext cx="11590636" cy="1569660"/>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cs typeface="Calibri" panose="020F0502020204030204" pitchFamily="34" charset="0"/>
              </a:rPr>
              <a:t>“Peace” is descriptive of God</a:t>
            </a:r>
          </a:p>
          <a:p>
            <a:pPr marL="514350" indent="-514350">
              <a:buAutoNum type="alphaUcPeriod"/>
            </a:pPr>
            <a:r>
              <a:rPr lang="en-US" sz="3200" dirty="0">
                <a:latin typeface="Calibri" panose="020F0502020204030204" pitchFamily="34" charset="0"/>
                <a:cs typeface="Calibri" panose="020F0502020204030204" pitchFamily="34" charset="0"/>
              </a:rPr>
              <a:t>“Peace “ is dispensed by God</a:t>
            </a:r>
          </a:p>
          <a:p>
            <a:pPr marL="514350" indent="-514350">
              <a:buAutoNum type="alphaUcPeriod"/>
            </a:pPr>
            <a:r>
              <a:rPr lang="en-US" sz="3200" dirty="0">
                <a:latin typeface="Calibri" panose="020F0502020204030204" pitchFamily="34" charset="0"/>
                <a:cs typeface="Calibri" panose="020F0502020204030204" pitchFamily="34" charset="0"/>
              </a:rPr>
              <a:t>“Peace” is durable like God</a:t>
            </a:r>
          </a:p>
        </p:txBody>
      </p:sp>
    </p:spTree>
    <p:extLst>
      <p:ext uri="{BB962C8B-B14F-4D97-AF65-F5344CB8AC3E}">
        <p14:creationId xmlns:p14="http://schemas.microsoft.com/office/powerpoint/2010/main" val="37846514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How to Restore Biblical Peace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742950" marR="0" indent="-742950" algn="just">
              <a:spcBef>
                <a:spcPts val="0"/>
              </a:spcBef>
              <a:spcAft>
                <a:spcPts val="0"/>
              </a:spcAft>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Resolve to trust God anew (Psalm 42:1)</a:t>
            </a:r>
          </a:p>
          <a:p>
            <a:pPr marL="742950" marR="0" indent="-742950" algn="just">
              <a:spcBef>
                <a:spcPts val="0"/>
              </a:spcBef>
              <a:spcAft>
                <a:spcPts val="0"/>
              </a:spcAft>
              <a:buAutoNum type="arabicPeriod"/>
            </a:pPr>
            <a:r>
              <a:rPr lang="en-US" sz="4000" i="1" dirty="0">
                <a:latin typeface="Calibri" panose="020F0502020204030204" pitchFamily="34" charset="0"/>
                <a:ea typeface="Calibri" panose="020F0502020204030204" pitchFamily="34" charset="0"/>
                <a:cs typeface="Calibri" panose="020F0502020204030204" pitchFamily="34" charset="0"/>
              </a:rPr>
              <a:t>Resolve to walk in obedience to the Lord (Leviticus 26:3; Romans 2:9-10)</a:t>
            </a:r>
          </a:p>
          <a:p>
            <a:pPr marL="742950" marR="0" indent="-742950" algn="just">
              <a:spcBef>
                <a:spcPts val="0"/>
              </a:spcBef>
              <a:spcAft>
                <a:spcPts val="0"/>
              </a:spcAft>
              <a:buAutoNum type="arabicPeriod"/>
            </a:pPr>
            <a:r>
              <a:rPr lang="en-US" sz="4000" i="1" dirty="0">
                <a:latin typeface="Calibri" panose="020F0502020204030204" pitchFamily="34" charset="0"/>
                <a:ea typeface="Calibri" panose="020F0502020204030204" pitchFamily="34" charset="0"/>
                <a:cs typeface="Calibri" panose="020F0502020204030204" pitchFamily="34" charset="0"/>
              </a:rPr>
              <a:t>Resolve to receive God’s chastening (Job 5:17-24)</a:t>
            </a:r>
          </a:p>
          <a:p>
            <a:pPr marL="742950" marR="0" indent="-742950" algn="just">
              <a:spcBef>
                <a:spcPts val="0"/>
              </a:spcBef>
              <a:spcAft>
                <a:spcPts val="0"/>
              </a:spcAft>
              <a:buAutoNum type="arabicPeriod"/>
            </a:pPr>
            <a:r>
              <a:rPr lang="en-US" sz="4000" i="1" dirty="0">
                <a:latin typeface="Calibri" panose="020F0502020204030204" pitchFamily="34" charset="0"/>
                <a:ea typeface="Calibri" panose="020F0502020204030204" pitchFamily="34" charset="0"/>
                <a:cs typeface="Calibri" panose="020F0502020204030204" pitchFamily="34" charset="0"/>
              </a:rPr>
              <a:t>Resolve to be walking (behaving) in and by the Holy Spirit (Galatians 5:16; 22; 6:16)</a:t>
            </a:r>
          </a:p>
          <a:p>
            <a:pPr marL="742950" marR="0" indent="-742950" algn="just">
              <a:spcBef>
                <a:spcPts val="0"/>
              </a:spcBef>
              <a:spcAft>
                <a:spcPts val="0"/>
              </a:spcAft>
              <a:buAutoNum type="arabicPeriod"/>
            </a:pPr>
            <a:r>
              <a:rPr lang="en-US" sz="4000" i="1" dirty="0">
                <a:latin typeface="Calibri" panose="020F0502020204030204" pitchFamily="34" charset="0"/>
                <a:ea typeface="Calibri" panose="020F0502020204030204" pitchFamily="34" charset="0"/>
                <a:cs typeface="Calibri" panose="020F0502020204030204" pitchFamily="34" charset="0"/>
              </a:rPr>
              <a:t>Resolve to pray for restored peace (2 Thessalonians 3:16)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71202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assurance (peace) </a:t>
            </a:r>
            <a:r>
              <a:rPr lang="en-US" sz="3200" b="1" cap="none" baseline="30000" dirty="0">
                <a:solidFill>
                  <a:schemeClr val="accent5">
                    <a:lumMod val="60000"/>
                    <a:lumOff val="40000"/>
                  </a:schemeClr>
                </a:solidFill>
                <a:latin typeface="+mn-lt"/>
              </a:rPr>
              <a:t>(3:16a)</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Now may the Lord of peace Himself continually grant you peace in every circumstance.</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69358"/>
            <a:ext cx="11590636" cy="2062103"/>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cs typeface="Calibri" panose="020F0502020204030204" pitchFamily="34" charset="0"/>
              </a:rPr>
              <a:t>“Peace” is descriptive of God</a:t>
            </a:r>
          </a:p>
          <a:p>
            <a:pPr marL="514350" indent="-514350">
              <a:buAutoNum type="alphaUcPeriod"/>
            </a:pPr>
            <a:r>
              <a:rPr lang="en-US" sz="3200" dirty="0">
                <a:latin typeface="Calibri" panose="020F0502020204030204" pitchFamily="34" charset="0"/>
                <a:cs typeface="Calibri" panose="020F0502020204030204" pitchFamily="34" charset="0"/>
              </a:rPr>
              <a:t>“Peace “ is dispensed by God</a:t>
            </a:r>
          </a:p>
          <a:p>
            <a:pPr marL="514350" indent="-514350">
              <a:buAutoNum type="alphaUcPeriod"/>
            </a:pPr>
            <a:r>
              <a:rPr lang="en-US" sz="3200" dirty="0">
                <a:latin typeface="Calibri" panose="020F0502020204030204" pitchFamily="34" charset="0"/>
                <a:cs typeface="Calibri" panose="020F0502020204030204" pitchFamily="34" charset="0"/>
              </a:rPr>
              <a:t>“Peace” is durable like God</a:t>
            </a:r>
          </a:p>
          <a:p>
            <a:pPr marL="514350" indent="-514350">
              <a:buAutoNum type="alphaUcPeriod"/>
            </a:pPr>
            <a:r>
              <a:rPr lang="en-US" sz="3200" dirty="0">
                <a:latin typeface="Calibri" panose="020F0502020204030204" pitchFamily="34" charset="0"/>
                <a:cs typeface="Calibri" panose="020F0502020204030204" pitchFamily="34" charset="0"/>
              </a:rPr>
              <a:t>“Peace” is dependable like God</a:t>
            </a:r>
          </a:p>
        </p:txBody>
      </p:sp>
    </p:spTree>
    <p:extLst>
      <p:ext uri="{BB962C8B-B14F-4D97-AF65-F5344CB8AC3E}">
        <p14:creationId xmlns:p14="http://schemas.microsoft.com/office/powerpoint/2010/main" val="15166946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3:16-18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16 Now may the Lord of peace Himself continually grant you peace in every circumstance. The Lord be with you all! 17 I, Paul, write this greeting with my own hand, and this is a distinguishing mark in every letter; this is the way I write. 18 The grace of our Lord Jesus Christ be with you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John 14:27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359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Peace I leave with you; My peace I give to you; not as the world gives do I give to you. Do not let your heart be troubled, nor let it be fearful.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99174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Philippians 4:6-7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359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6 Be anxious for nothing, but in everything by prayer and supplication with thanksgiving let your requests be made known to God. 7 And the peace of God, which surpasses all comprehension, will guard your hearts and your minds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6356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July 03,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569660"/>
          </a:xfrm>
          <a:prstGeom prst="rect">
            <a:avLst/>
          </a:prstGeom>
          <a:noFill/>
        </p:spPr>
        <p:txBody>
          <a:bodyPr wrap="square" rtlCol="0">
            <a:spAutoFit/>
          </a:bodyPr>
          <a:lstStyle/>
          <a:p>
            <a:pPr algn="ctr"/>
            <a:r>
              <a:rPr lang="en-US" sz="4000" dirty="0"/>
              <a:t>The Final Words of Paul to the Thessalonians</a:t>
            </a:r>
          </a:p>
          <a:p>
            <a:pPr algn="ctr"/>
            <a:r>
              <a:rPr lang="en-US" sz="2800" i="1" dirty="0"/>
              <a:t>2 Thessalonians 3:16-18</a:t>
            </a:r>
          </a:p>
          <a:p>
            <a:pPr algn="ctr"/>
            <a:r>
              <a:rPr lang="en-US" sz="2800" i="1" dirty="0"/>
              <a:t>(Part 1)</a:t>
            </a:r>
          </a:p>
        </p:txBody>
      </p:sp>
    </p:spTree>
    <p:extLst>
      <p:ext uri="{BB962C8B-B14F-4D97-AF65-F5344CB8AC3E}">
        <p14:creationId xmlns:p14="http://schemas.microsoft.com/office/powerpoint/2010/main" val="214702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Essentials for Faithful Living</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Assurance of God (Peace) – 16a</a:t>
            </a:r>
          </a:p>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Availability of God (Strength) – 16b</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Authenticity of God (Truth) - 17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Ability from God (Grace) - 18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250"/>
                            </p:stCondLst>
                            <p:childTnLst>
                              <p:par>
                                <p:cTn id="17" presetID="10" presetClass="entr" presetSubtype="0" fill="hold" grpId="0" nodeType="afterEffect">
                                  <p:stCondLst>
                                    <p:cond delay="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a:t>
            </a:r>
            <a:r>
              <a:rPr lang="en-US" sz="3600" b="1" baseline="30000" dirty="0">
                <a:solidFill>
                  <a:srgbClr val="7864C8"/>
                </a:solidFill>
              </a:rPr>
              <a:t>st</a:t>
            </a:r>
            <a:r>
              <a:rPr lang="en-US" sz="3600" b="1" dirty="0">
                <a:solidFill>
                  <a:srgbClr val="7864C8"/>
                </a:solidFill>
              </a:rPr>
              <a:t> Prayer of Paul in 2 Thessalonians </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40120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11 To this end also we pray for you always, that our God will count you worthy of your calling, and fulfill every desire for goodness and the work of faith with power, 12 so that the name of our Lord Jesus will be glorified in you, and you in Him, according to the grace of our God and the Lord Jesus Christ. (2 Thessalonians 1:11-12)</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23939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a:t>
            </a:r>
            <a:r>
              <a:rPr lang="en-US" sz="3600" b="1" baseline="30000" dirty="0">
                <a:solidFill>
                  <a:srgbClr val="7864C8"/>
                </a:solidFill>
              </a:rPr>
              <a:t>nd</a:t>
            </a:r>
            <a:r>
              <a:rPr lang="en-US" sz="3600" b="1" dirty="0">
                <a:solidFill>
                  <a:srgbClr val="7864C8"/>
                </a:solidFill>
              </a:rPr>
              <a:t> Prayer of Paul in 2 Thessalonians </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algn="just"/>
            <a:r>
              <a:rPr lang="en-US" sz="4000" i="1" dirty="0">
                <a:effectLst/>
                <a:latin typeface="Calibri" panose="020F0502020204030204" pitchFamily="34" charset="0"/>
                <a:ea typeface="Calibri" panose="020F0502020204030204" pitchFamily="34" charset="0"/>
                <a:cs typeface="Calibri" panose="020F0502020204030204" pitchFamily="34" charset="0"/>
              </a:rPr>
              <a:t>16 Now may our Lord Jesus Christ Himself and God our Father, who has loved us and given us eternal comfort and good hope by grace, 17 comfort and strengthen your hearts in every good work and word.</a:t>
            </a:r>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i="1" dirty="0">
                <a:effectLst/>
                <a:latin typeface="Calibri" panose="020F0502020204030204" pitchFamily="34" charset="0"/>
                <a:ea typeface="Calibri" panose="020F0502020204030204" pitchFamily="34" charset="0"/>
                <a:cs typeface="Calibri" panose="020F0502020204030204" pitchFamily="34" charset="0"/>
              </a:rPr>
              <a:t>(2 Thessalonians 2:16-17)</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38004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3</a:t>
            </a:r>
            <a:r>
              <a:rPr lang="en-US" sz="3600" b="1" baseline="30000" dirty="0">
                <a:solidFill>
                  <a:srgbClr val="7864C8"/>
                </a:solidFill>
              </a:rPr>
              <a:t>rd</a:t>
            </a:r>
            <a:r>
              <a:rPr lang="en-US" sz="3600" b="1" dirty="0">
                <a:solidFill>
                  <a:srgbClr val="7864C8"/>
                </a:solidFill>
              </a:rPr>
              <a:t> Prayer of Paul in 2 Thessalonians </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algn="just"/>
            <a:r>
              <a:rPr lang="en-US" sz="4000" i="1" dirty="0">
                <a:effectLst/>
                <a:latin typeface="Calibri" panose="020F0502020204030204" pitchFamily="34" charset="0"/>
                <a:ea typeface="Calibri" panose="020F0502020204030204" pitchFamily="34" charset="0"/>
                <a:cs typeface="Calibri" panose="020F0502020204030204" pitchFamily="34" charset="0"/>
              </a:rPr>
              <a:t>May the Lord direct your hearts into the love of God and into the steadfastness of Christ. (2 Thessalonians 3:5)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46437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4</a:t>
            </a:r>
            <a:r>
              <a:rPr lang="en-US" sz="3600" b="1" baseline="30000" dirty="0">
                <a:solidFill>
                  <a:srgbClr val="7864C8"/>
                </a:solidFill>
              </a:rPr>
              <a:t>th</a:t>
            </a:r>
            <a:r>
              <a:rPr lang="en-US" sz="3600" b="1" dirty="0">
                <a:solidFill>
                  <a:srgbClr val="7864C8"/>
                </a:solidFill>
              </a:rPr>
              <a:t> Prayer of Paul in 2 Thessalonians </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algn="just"/>
            <a:r>
              <a:rPr lang="en-US" sz="4000" i="1" dirty="0">
                <a:effectLst/>
                <a:latin typeface="Calibri" panose="020F0502020204030204" pitchFamily="34" charset="0"/>
                <a:ea typeface="Calibri" panose="020F0502020204030204" pitchFamily="34" charset="0"/>
                <a:cs typeface="Calibri" panose="020F0502020204030204" pitchFamily="34" charset="0"/>
              </a:rPr>
              <a:t>Now may the Lord of peace Himself continually grant you peace in every circumstance. The Lord be with you all!  (2 Thessalonians 3:16)</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0906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assurance (peace) </a:t>
            </a:r>
            <a:r>
              <a:rPr lang="en-US" sz="3200" b="1" cap="none" baseline="30000" dirty="0">
                <a:solidFill>
                  <a:schemeClr val="accent5">
                    <a:lumMod val="60000"/>
                    <a:lumOff val="40000"/>
                  </a:schemeClr>
                </a:solidFill>
                <a:latin typeface="+mn-lt"/>
              </a:rPr>
              <a:t>(3:16a)</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Now may the Lord of peace Himself continually grant you peace in every circumstance.</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32C8943-45B6-6121-9427-EF073F54D7D5}"/>
              </a:ext>
            </a:extLst>
          </p:cNvPr>
          <p:cNvSpPr txBox="1"/>
          <p:nvPr/>
        </p:nvSpPr>
        <p:spPr>
          <a:xfrm>
            <a:off x="272107" y="1469358"/>
            <a:ext cx="11590636" cy="2431435"/>
          </a:xfrm>
          <a:prstGeom prst="rect">
            <a:avLst/>
          </a:prstGeom>
          <a:noFill/>
        </p:spPr>
        <p:txBody>
          <a:bodyPr wrap="square" rtlCol="0">
            <a:spAutoFit/>
          </a:bodyPr>
          <a:lstStyle/>
          <a:p>
            <a:pPr marL="514350" indent="-514350">
              <a:buAutoNum type="alphaUcPeriod"/>
            </a:pPr>
            <a:r>
              <a:rPr lang="en-US" sz="3200" dirty="0">
                <a:latin typeface="Calibri" panose="020F0502020204030204" pitchFamily="34" charset="0"/>
                <a:cs typeface="Calibri" panose="020F0502020204030204" pitchFamily="34" charset="0"/>
              </a:rPr>
              <a:t>“Peace” is descriptive of God</a:t>
            </a:r>
          </a:p>
          <a:p>
            <a:pPr marL="971550" lvl="1" indent="-514350">
              <a:buFont typeface="+mj-lt"/>
              <a:buAutoNum type="arabicPeriod"/>
            </a:pPr>
            <a:r>
              <a:rPr lang="en-US" sz="3200" dirty="0">
                <a:latin typeface="Calibri" panose="020F0502020204030204" pitchFamily="34" charset="0"/>
                <a:cs typeface="Calibri" panose="020F0502020204030204" pitchFamily="34" charset="0"/>
              </a:rPr>
              <a:t>Of God the Father </a:t>
            </a:r>
            <a:r>
              <a:rPr lang="en-US" sz="2400" dirty="0">
                <a:latin typeface="Calibri" panose="020F0502020204030204" pitchFamily="34" charset="0"/>
                <a:cs typeface="Calibri" panose="020F0502020204030204" pitchFamily="34" charset="0"/>
              </a:rPr>
              <a:t>(Judges 6:24; Romans 15:33; 16:20; 1 Corinthians 14:33; 2 Corinthians 13:11; Philippians 4:9; 1 Thessalonians 5:23; Hebrews 13:20) </a:t>
            </a:r>
          </a:p>
          <a:p>
            <a:pPr marL="971550" lvl="1" indent="-514350">
              <a:buFont typeface="+mj-lt"/>
              <a:buAutoNum type="arabicPeriod"/>
            </a:pPr>
            <a:r>
              <a:rPr lang="en-US" sz="3200" dirty="0">
                <a:latin typeface="Calibri" panose="020F0502020204030204" pitchFamily="34" charset="0"/>
                <a:cs typeface="Calibri" panose="020F0502020204030204" pitchFamily="34" charset="0"/>
              </a:rPr>
              <a:t>Of God the Son </a:t>
            </a:r>
            <a:r>
              <a:rPr lang="en-US" sz="2400" dirty="0">
                <a:latin typeface="Calibri" panose="020F0502020204030204" pitchFamily="34" charset="0"/>
                <a:cs typeface="Calibri" panose="020F0502020204030204" pitchFamily="34" charset="0"/>
              </a:rPr>
              <a:t>(2 Thessalonians 3:16; Isaiah 9:6; Ephesians 2:14)</a:t>
            </a:r>
          </a:p>
          <a:p>
            <a:pPr marL="971550" lvl="1" indent="-514350">
              <a:buFont typeface="+mj-lt"/>
              <a:buAutoNum type="arabicPeriod"/>
            </a:pPr>
            <a:r>
              <a:rPr lang="en-US" sz="3200" dirty="0">
                <a:latin typeface="Calibri" panose="020F0502020204030204" pitchFamily="34" charset="0"/>
                <a:cs typeface="Calibri" panose="020F0502020204030204" pitchFamily="34" charset="0"/>
              </a:rPr>
              <a:t>Of God the Holy Spirit </a:t>
            </a:r>
            <a:r>
              <a:rPr lang="en-US" sz="2400" dirty="0">
                <a:latin typeface="Calibri" panose="020F0502020204030204" pitchFamily="34" charset="0"/>
                <a:cs typeface="Calibri" panose="020F0502020204030204" pitchFamily="34" charset="0"/>
              </a:rPr>
              <a:t>(Galatians 5:22; Romans 14:17)</a:t>
            </a:r>
          </a:p>
        </p:txBody>
      </p:sp>
    </p:spTree>
    <p:extLst>
      <p:ext uri="{BB962C8B-B14F-4D97-AF65-F5344CB8AC3E}">
        <p14:creationId xmlns:p14="http://schemas.microsoft.com/office/powerpoint/2010/main" val="3766801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75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Peace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571500" indent="-571500" algn="just">
              <a:buFont typeface="Wingdings" panose="05000000000000000000" pitchFamily="2" charset="2"/>
              <a:buChar char="§"/>
            </a:pPr>
            <a:r>
              <a:rPr lang="en-US" sz="4000" i="1" dirty="0">
                <a:effectLst/>
                <a:latin typeface="Calibri" panose="020F0502020204030204" pitchFamily="34" charset="0"/>
                <a:ea typeface="Calibri" panose="020F0502020204030204" pitchFamily="34" charset="0"/>
                <a:cs typeface="Calibri" panose="020F0502020204030204" pitchFamily="34" charset="0"/>
              </a:rPr>
              <a:t>Decreed by God the Father (see Ephesians 1:3-14)</a:t>
            </a:r>
          </a:p>
          <a:p>
            <a:pPr marL="571500" indent="-571500" algn="just">
              <a:buFont typeface="Wingdings" panose="05000000000000000000" pitchFamily="2" charset="2"/>
              <a:buChar char="§"/>
            </a:pPr>
            <a:r>
              <a:rPr lang="en-US" sz="4000" i="1" dirty="0">
                <a:latin typeface="Calibri" panose="020F0502020204030204" pitchFamily="34" charset="0"/>
                <a:ea typeface="Calibri" panose="020F0502020204030204" pitchFamily="34" charset="0"/>
                <a:cs typeface="Calibri" panose="020F0502020204030204" pitchFamily="34" charset="0"/>
              </a:rPr>
              <a:t>Secured by God the Son (Romans 5:1)</a:t>
            </a:r>
          </a:p>
          <a:p>
            <a:pPr marL="571500" indent="-571500" algn="just">
              <a:buFont typeface="Wingdings" panose="05000000000000000000" pitchFamily="2" charset="2"/>
              <a:buChar char="§"/>
            </a:pPr>
            <a:r>
              <a:rPr lang="en-US" sz="4000" i="1" dirty="0">
                <a:effectLst/>
                <a:latin typeface="Calibri" panose="020F0502020204030204" pitchFamily="34" charset="0"/>
                <a:ea typeface="Calibri" panose="020F0502020204030204" pitchFamily="34" charset="0"/>
                <a:cs typeface="Calibri" panose="020F0502020204030204" pitchFamily="34" charset="0"/>
              </a:rPr>
              <a:t>Applied by God the Holy Spirit (John 14:23-27)</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04429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15463</TotalTime>
  <Words>1090</Words>
  <Application>Microsoft Office PowerPoint</Application>
  <PresentationFormat>Widescreen</PresentationFormat>
  <Paragraphs>71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309</cp:revision>
  <cp:lastPrinted>2020-05-22T15:03:41Z</cp:lastPrinted>
  <dcterms:created xsi:type="dcterms:W3CDTF">2019-06-22T19:37:39Z</dcterms:created>
  <dcterms:modified xsi:type="dcterms:W3CDTF">2022-07-02T19:10:57Z</dcterms:modified>
</cp:coreProperties>
</file>